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shows that you can conserve power if you hibernate but it will take longer to publish a message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HIBERNATE wakes as if it has been reset. It goes through setup() again and starts with all non-retained variables cleared. In ULTRA_LOW_POWER and STOP modes, execution continues after the line of code that put the device to sleep, with all variables preserved.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Sleep and Battery Conservation</dc:title>
  <dc:subject>PptxGenJS Presentation</dc:subject>
  <dc:creator>Created by Marp</dc:creator>
  <cp:lastModifiedBy>Created by Marp</cp:lastModifiedBy>
  <cp:revision>1</cp:revision>
  <dcterms:created xsi:type="dcterms:W3CDTF">2022-04-22T02:17:31Z</dcterms:created>
  <dcterms:modified xsi:type="dcterms:W3CDTF">2022-04-22T02:17:31Z</dcterms:modified>
</cp:coreProperties>
</file>